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66" r:id="rId5"/>
    <p:sldId id="308" r:id="rId6"/>
    <p:sldId id="310" r:id="rId7"/>
    <p:sldId id="317" r:id="rId8"/>
    <p:sldId id="325" r:id="rId9"/>
    <p:sldId id="326" r:id="rId10"/>
    <p:sldId id="318" r:id="rId11"/>
    <p:sldId id="322" r:id="rId12"/>
    <p:sldId id="311" r:id="rId13"/>
    <p:sldId id="327" r:id="rId14"/>
    <p:sldId id="328" r:id="rId15"/>
    <p:sldId id="320" r:id="rId16"/>
    <p:sldId id="329" r:id="rId17"/>
    <p:sldId id="321" r:id="rId18"/>
    <p:sldId id="319" r:id="rId19"/>
    <p:sldId id="323" r:id="rId20"/>
    <p:sldId id="313" r:id="rId21"/>
    <p:sldId id="315" r:id="rId22"/>
    <p:sldId id="31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5701" autoAdjust="0"/>
  </p:normalViewPr>
  <p:slideViewPr>
    <p:cSldViewPr snapToGrid="0">
      <p:cViewPr varScale="1">
        <p:scale>
          <a:sx n="90" d="100"/>
          <a:sy n="90" d="100"/>
        </p:scale>
        <p:origin x="208" y="5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vProcess5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defRPr cap="all"/>
          </a:pPr>
          <a:r>
            <a:rPr lang="en-US" dirty="0"/>
            <a:t>Before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defRPr cap="all"/>
          </a:pPr>
          <a:r>
            <a:rPr lang="en-US" dirty="0"/>
            <a:t>PROGRESS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defRPr cap="all"/>
          </a:pPr>
          <a:r>
            <a:rPr lang="en-US" dirty="0"/>
            <a:t>AFTER.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11C0FAB6-07AF-44E5-9709-FBD77B75F47F}" type="pres">
      <dgm:prSet presAssocID="{01A66772-F185-4D58-B8BB-E9370D7A7A2B}" presName="outerComposite" presStyleCnt="0">
        <dgm:presLayoutVars>
          <dgm:chMax val="5"/>
          <dgm:dir/>
          <dgm:resizeHandles val="exact"/>
        </dgm:presLayoutVars>
      </dgm:prSet>
      <dgm:spPr/>
    </dgm:pt>
    <dgm:pt modelId="{07115096-B5B3-4209-ACE4-59485DA8E71C}" type="pres">
      <dgm:prSet presAssocID="{01A66772-F185-4D58-B8BB-E9370D7A7A2B}" presName="dummyMaxCanvas" presStyleCnt="0">
        <dgm:presLayoutVars/>
      </dgm:prSet>
      <dgm:spPr/>
    </dgm:pt>
    <dgm:pt modelId="{1191E32F-CB93-4706-90DA-BA2780407A60}" type="pres">
      <dgm:prSet presAssocID="{01A66772-F185-4D58-B8BB-E9370D7A7A2B}" presName="ThreeNodes_1" presStyleLbl="node1" presStyleIdx="0" presStyleCnt="3">
        <dgm:presLayoutVars>
          <dgm:bulletEnabled val="1"/>
        </dgm:presLayoutVars>
      </dgm:prSet>
      <dgm:spPr/>
    </dgm:pt>
    <dgm:pt modelId="{BD451BF5-19F9-4D44-9BDB-16F72FC4D8D8}" type="pres">
      <dgm:prSet presAssocID="{01A66772-F185-4D58-B8BB-E9370D7A7A2B}" presName="ThreeNodes_2" presStyleLbl="node1" presStyleIdx="1" presStyleCnt="3">
        <dgm:presLayoutVars>
          <dgm:bulletEnabled val="1"/>
        </dgm:presLayoutVars>
      </dgm:prSet>
      <dgm:spPr/>
    </dgm:pt>
    <dgm:pt modelId="{B7B992BB-AF31-4718-A55F-12513D1AC0AE}" type="pres">
      <dgm:prSet presAssocID="{01A66772-F185-4D58-B8BB-E9370D7A7A2B}" presName="ThreeNodes_3" presStyleLbl="node1" presStyleIdx="2" presStyleCnt="3">
        <dgm:presLayoutVars>
          <dgm:bulletEnabled val="1"/>
        </dgm:presLayoutVars>
      </dgm:prSet>
      <dgm:spPr/>
    </dgm:pt>
    <dgm:pt modelId="{EF60BB42-A19F-4A49-8876-5550F5BF2E8B}" type="pres">
      <dgm:prSet presAssocID="{01A66772-F185-4D58-B8BB-E9370D7A7A2B}" presName="ThreeConn_1-2" presStyleLbl="fgAccFollowNode1" presStyleIdx="0" presStyleCnt="2">
        <dgm:presLayoutVars>
          <dgm:bulletEnabled val="1"/>
        </dgm:presLayoutVars>
      </dgm:prSet>
      <dgm:spPr/>
    </dgm:pt>
    <dgm:pt modelId="{39D690A5-C3A6-4A4B-8D8E-29F405CC0C27}" type="pres">
      <dgm:prSet presAssocID="{01A66772-F185-4D58-B8BB-E9370D7A7A2B}" presName="ThreeConn_2-3" presStyleLbl="fgAccFollowNode1" presStyleIdx="1" presStyleCnt="2">
        <dgm:presLayoutVars>
          <dgm:bulletEnabled val="1"/>
        </dgm:presLayoutVars>
      </dgm:prSet>
      <dgm:spPr/>
    </dgm:pt>
    <dgm:pt modelId="{C4A44619-E879-4012-A136-157F2A958EBA}" type="pres">
      <dgm:prSet presAssocID="{01A66772-F185-4D58-B8BB-E9370D7A7A2B}" presName="ThreeNodes_1_text" presStyleLbl="node1" presStyleIdx="2" presStyleCnt="3">
        <dgm:presLayoutVars>
          <dgm:bulletEnabled val="1"/>
        </dgm:presLayoutVars>
      </dgm:prSet>
      <dgm:spPr/>
    </dgm:pt>
    <dgm:pt modelId="{3C96AD8E-5646-4477-A077-2109621212A8}" type="pres">
      <dgm:prSet presAssocID="{01A66772-F185-4D58-B8BB-E9370D7A7A2B}" presName="ThreeNodes_2_text" presStyleLbl="node1" presStyleIdx="2" presStyleCnt="3">
        <dgm:presLayoutVars>
          <dgm:bulletEnabled val="1"/>
        </dgm:presLayoutVars>
      </dgm:prSet>
      <dgm:spPr/>
    </dgm:pt>
    <dgm:pt modelId="{557B8F84-3677-4DC9-BBB2-B5DC1635FDD6}" type="pres">
      <dgm:prSet presAssocID="{01A66772-F185-4D58-B8BB-E9370D7A7A2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55014B03-540B-4B11-A871-931A47C07745}" type="presOf" srcId="{49225C73-1633-42F1-AB3B-7CB183E5F8B8}" destId="{3C96AD8E-5646-4477-A077-2109621212A8}" srcOrd="1" destOrd="0" presId="urn:microsoft.com/office/officeart/2005/8/layout/vProcess5"/>
    <dgm:cxn modelId="{C9228E10-FA8C-4E75-A05E-7857B750E0A2}" type="presOf" srcId="{49225C73-1633-42F1-AB3B-7CB183E5F8B8}" destId="{BD451BF5-19F9-4D44-9BDB-16F72FC4D8D8}" srcOrd="0" destOrd="0" presId="urn:microsoft.com/office/officeart/2005/8/layout/vProcess5"/>
    <dgm:cxn modelId="{88342D31-2D6E-433C-8516-B073B775644E}" type="presOf" srcId="{5B62599A-5C9B-48E7-896E-EA782AC60C8B}" destId="{EF60BB42-A19F-4A49-8876-5550F5BF2E8B}" srcOrd="0" destOrd="0" presId="urn:microsoft.com/office/officeart/2005/8/layout/vProcess5"/>
    <dgm:cxn modelId="{24883D5F-F5C8-49A7-A390-542344971807}" type="presOf" srcId="{9646853A-8964-4519-A5B1-0B7D18B2983D}" destId="{39D690A5-C3A6-4A4B-8D8E-29F405CC0C27}" srcOrd="0" destOrd="0" presId="urn:microsoft.com/office/officeart/2005/8/layout/vProcess5"/>
    <dgm:cxn modelId="{13FD1664-4FC5-4A33-B168-30620362E640}" type="presOf" srcId="{1C383F32-22E8-4F62-A3E0-BDC3D5F48992}" destId="{B7B992BB-AF31-4718-A55F-12513D1AC0AE}" srcOrd="0" destOrd="0" presId="urn:microsoft.com/office/officeart/2005/8/layout/vProcess5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1A6B677-848B-4E88-AFD0-1543052C2913}" type="presOf" srcId="{40FC4FFE-8987-4A26-B7F4-8A516F18ADAE}" destId="{C4A44619-E879-4012-A136-157F2A958EBA}" srcOrd="1" destOrd="0" presId="urn:microsoft.com/office/officeart/2005/8/layout/vProcess5"/>
    <dgm:cxn modelId="{41C7D07D-81C1-4E8F-8F2E-DEC5C4487E66}" type="presOf" srcId="{01A66772-F185-4D58-B8BB-E9370D7A7A2B}" destId="{11C0FAB6-07AF-44E5-9709-FBD77B75F47F}" srcOrd="0" destOrd="0" presId="urn:microsoft.com/office/officeart/2005/8/layout/vProcess5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C1AED385-20E9-4A2F-AB0F-1EB53A8B81F7}" type="presOf" srcId="{40FC4FFE-8987-4A26-B7F4-8A516F18ADAE}" destId="{1191E32F-CB93-4706-90DA-BA2780407A60}" srcOrd="0" destOrd="0" presId="urn:microsoft.com/office/officeart/2005/8/layout/vProcess5"/>
    <dgm:cxn modelId="{A7624487-23A6-417D-AA48-544427B1EC76}" type="presOf" srcId="{1C383F32-22E8-4F62-A3E0-BDC3D5F48992}" destId="{557B8F84-3677-4DC9-BBB2-B5DC1635FDD6}" srcOrd="1" destOrd="0" presId="urn:microsoft.com/office/officeart/2005/8/layout/vProcess5"/>
    <dgm:cxn modelId="{C7C44513-8C7C-4CA1-A132-6A13BF884F87}" type="presParOf" srcId="{11C0FAB6-07AF-44E5-9709-FBD77B75F47F}" destId="{07115096-B5B3-4209-ACE4-59485DA8E71C}" srcOrd="0" destOrd="0" presId="urn:microsoft.com/office/officeart/2005/8/layout/vProcess5"/>
    <dgm:cxn modelId="{0DD711A5-3CD6-401B-B4A3-421F535EAA81}" type="presParOf" srcId="{11C0FAB6-07AF-44E5-9709-FBD77B75F47F}" destId="{1191E32F-CB93-4706-90DA-BA2780407A60}" srcOrd="1" destOrd="0" presId="urn:microsoft.com/office/officeart/2005/8/layout/vProcess5"/>
    <dgm:cxn modelId="{F2829A17-4979-4D3E-8DA3-6174543D9600}" type="presParOf" srcId="{11C0FAB6-07AF-44E5-9709-FBD77B75F47F}" destId="{BD451BF5-19F9-4D44-9BDB-16F72FC4D8D8}" srcOrd="2" destOrd="0" presId="urn:microsoft.com/office/officeart/2005/8/layout/vProcess5"/>
    <dgm:cxn modelId="{E7134F94-F857-40E6-A35F-39EE3380BFA6}" type="presParOf" srcId="{11C0FAB6-07AF-44E5-9709-FBD77B75F47F}" destId="{B7B992BB-AF31-4718-A55F-12513D1AC0AE}" srcOrd="3" destOrd="0" presId="urn:microsoft.com/office/officeart/2005/8/layout/vProcess5"/>
    <dgm:cxn modelId="{207EB732-3775-4E14-B668-4387A11F9611}" type="presParOf" srcId="{11C0FAB6-07AF-44E5-9709-FBD77B75F47F}" destId="{EF60BB42-A19F-4A49-8876-5550F5BF2E8B}" srcOrd="4" destOrd="0" presId="urn:microsoft.com/office/officeart/2005/8/layout/vProcess5"/>
    <dgm:cxn modelId="{969BE700-EFAC-45EC-B010-8B99D9F7DDE7}" type="presParOf" srcId="{11C0FAB6-07AF-44E5-9709-FBD77B75F47F}" destId="{39D690A5-C3A6-4A4B-8D8E-29F405CC0C27}" srcOrd="5" destOrd="0" presId="urn:microsoft.com/office/officeart/2005/8/layout/vProcess5"/>
    <dgm:cxn modelId="{12A8D966-AE84-4912-81E8-04949C05E10F}" type="presParOf" srcId="{11C0FAB6-07AF-44E5-9709-FBD77B75F47F}" destId="{C4A44619-E879-4012-A136-157F2A958EBA}" srcOrd="6" destOrd="0" presId="urn:microsoft.com/office/officeart/2005/8/layout/vProcess5"/>
    <dgm:cxn modelId="{8CB6F8CC-1818-4CDF-BEA7-E2DCB9F6BAC7}" type="presParOf" srcId="{11C0FAB6-07AF-44E5-9709-FBD77B75F47F}" destId="{3C96AD8E-5646-4477-A077-2109621212A8}" srcOrd="7" destOrd="0" presId="urn:microsoft.com/office/officeart/2005/8/layout/vProcess5"/>
    <dgm:cxn modelId="{A8F63F5E-4764-4CFD-B7A9-4E5D415AEDFA}" type="presParOf" srcId="{11C0FAB6-07AF-44E5-9709-FBD77B75F47F}" destId="{557B8F84-3677-4DC9-BBB2-B5DC1635FDD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C3D749-82DD-4D4A-9475-81E2F1EAB6C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AAEA50-6374-43C2-B90E-3149A0ECAB3C}">
      <dgm:prSet/>
      <dgm:spPr/>
      <dgm:t>
        <a:bodyPr/>
        <a:lstStyle/>
        <a:p>
          <a:r>
            <a:rPr lang="en-US"/>
            <a:t>Wildfire news:</a:t>
          </a:r>
        </a:p>
      </dgm:t>
    </dgm:pt>
    <dgm:pt modelId="{F1CED2A7-D3D9-4C5D-A9F1-9583F520A7EB}" type="parTrans" cxnId="{77D2B7F4-2A16-40F8-93A8-A32269000313}">
      <dgm:prSet/>
      <dgm:spPr/>
      <dgm:t>
        <a:bodyPr/>
        <a:lstStyle/>
        <a:p>
          <a:endParaRPr lang="en-US"/>
        </a:p>
      </dgm:t>
    </dgm:pt>
    <dgm:pt modelId="{DC85CC5C-1811-419A-8C0B-DF1E88A294AF}" type="sibTrans" cxnId="{77D2B7F4-2A16-40F8-93A8-A32269000313}">
      <dgm:prSet/>
      <dgm:spPr/>
      <dgm:t>
        <a:bodyPr/>
        <a:lstStyle/>
        <a:p>
          <a:endParaRPr lang="en-US"/>
        </a:p>
      </dgm:t>
    </dgm:pt>
    <dgm:pt modelId="{69532F8F-C17B-4A94-B292-2862BD119327}">
      <dgm:prSet/>
      <dgm:spPr/>
      <dgm:t>
        <a:bodyPr/>
        <a:lstStyle/>
        <a:p>
          <a:r>
            <a:rPr lang="en-US"/>
            <a:t>Various data</a:t>
          </a:r>
        </a:p>
      </dgm:t>
    </dgm:pt>
    <dgm:pt modelId="{E76CC01F-2191-41D8-9E33-208BBDBFEA3E}" type="parTrans" cxnId="{FE092333-197C-4581-AD4C-787069D12D88}">
      <dgm:prSet/>
      <dgm:spPr/>
      <dgm:t>
        <a:bodyPr/>
        <a:lstStyle/>
        <a:p>
          <a:endParaRPr lang="en-US"/>
        </a:p>
      </dgm:t>
    </dgm:pt>
    <dgm:pt modelId="{542EEA14-3B70-4A5F-9942-1C4D5178535A}" type="sibTrans" cxnId="{FE092333-197C-4581-AD4C-787069D12D88}">
      <dgm:prSet/>
      <dgm:spPr/>
      <dgm:t>
        <a:bodyPr/>
        <a:lstStyle/>
        <a:p>
          <a:endParaRPr lang="en-US"/>
        </a:p>
      </dgm:t>
    </dgm:pt>
    <dgm:pt modelId="{9140022F-B449-431D-8A7E-9840A1C215ED}">
      <dgm:prSet/>
      <dgm:spPr/>
      <dgm:t>
        <a:bodyPr/>
        <a:lstStyle/>
        <a:p>
          <a:r>
            <a:rPr lang="en-US"/>
            <a:t>Predication?</a:t>
          </a:r>
        </a:p>
      </dgm:t>
    </dgm:pt>
    <dgm:pt modelId="{FAB1E82A-8B49-4D41-8B0A-65EE6E14BA93}" type="parTrans" cxnId="{1154F16C-8A0C-470D-A9EB-8930FDDE238D}">
      <dgm:prSet/>
      <dgm:spPr/>
      <dgm:t>
        <a:bodyPr/>
        <a:lstStyle/>
        <a:p>
          <a:endParaRPr lang="en-US"/>
        </a:p>
      </dgm:t>
    </dgm:pt>
    <dgm:pt modelId="{78E1BC80-B28E-430C-8EA6-060355962A34}" type="sibTrans" cxnId="{1154F16C-8A0C-470D-A9EB-8930FDDE238D}">
      <dgm:prSet/>
      <dgm:spPr/>
      <dgm:t>
        <a:bodyPr/>
        <a:lstStyle/>
        <a:p>
          <a:endParaRPr lang="en-US"/>
        </a:p>
      </dgm:t>
    </dgm:pt>
    <dgm:pt modelId="{F6291A7B-A224-344F-B302-44901A10AEE8}" type="pres">
      <dgm:prSet presAssocID="{C2C3D749-82DD-4D4A-9475-81E2F1EAB6C9}" presName="vert0" presStyleCnt="0">
        <dgm:presLayoutVars>
          <dgm:dir/>
          <dgm:animOne val="branch"/>
          <dgm:animLvl val="lvl"/>
        </dgm:presLayoutVars>
      </dgm:prSet>
      <dgm:spPr/>
    </dgm:pt>
    <dgm:pt modelId="{01DBBA69-676D-D745-8C25-7DFA089A795D}" type="pres">
      <dgm:prSet presAssocID="{47AAEA50-6374-43C2-B90E-3149A0ECAB3C}" presName="thickLine" presStyleLbl="alignNode1" presStyleIdx="0" presStyleCnt="3"/>
      <dgm:spPr/>
    </dgm:pt>
    <dgm:pt modelId="{3B77618F-1979-2445-BD77-EF4565B84784}" type="pres">
      <dgm:prSet presAssocID="{47AAEA50-6374-43C2-B90E-3149A0ECAB3C}" presName="horz1" presStyleCnt="0"/>
      <dgm:spPr/>
    </dgm:pt>
    <dgm:pt modelId="{8B53CF9E-12A7-3247-85AE-B9363093E173}" type="pres">
      <dgm:prSet presAssocID="{47AAEA50-6374-43C2-B90E-3149A0ECAB3C}" presName="tx1" presStyleLbl="revTx" presStyleIdx="0" presStyleCnt="3"/>
      <dgm:spPr/>
    </dgm:pt>
    <dgm:pt modelId="{6A46FBCD-F9BA-1149-8C61-56A1FDF00CFD}" type="pres">
      <dgm:prSet presAssocID="{47AAEA50-6374-43C2-B90E-3149A0ECAB3C}" presName="vert1" presStyleCnt="0"/>
      <dgm:spPr/>
    </dgm:pt>
    <dgm:pt modelId="{97AB6CAD-7E85-444A-8C0A-1D5A1F89BFC5}" type="pres">
      <dgm:prSet presAssocID="{69532F8F-C17B-4A94-B292-2862BD119327}" presName="thickLine" presStyleLbl="alignNode1" presStyleIdx="1" presStyleCnt="3"/>
      <dgm:spPr/>
    </dgm:pt>
    <dgm:pt modelId="{A577F63B-7336-9947-B216-ACA9A7DFF4ED}" type="pres">
      <dgm:prSet presAssocID="{69532F8F-C17B-4A94-B292-2862BD119327}" presName="horz1" presStyleCnt="0"/>
      <dgm:spPr/>
    </dgm:pt>
    <dgm:pt modelId="{8D43EC17-BBC3-F944-8E0E-431B2E04E417}" type="pres">
      <dgm:prSet presAssocID="{69532F8F-C17B-4A94-B292-2862BD119327}" presName="tx1" presStyleLbl="revTx" presStyleIdx="1" presStyleCnt="3"/>
      <dgm:spPr/>
    </dgm:pt>
    <dgm:pt modelId="{EB861236-F5BF-8F43-AEF3-48DC64107B8F}" type="pres">
      <dgm:prSet presAssocID="{69532F8F-C17B-4A94-B292-2862BD119327}" presName="vert1" presStyleCnt="0"/>
      <dgm:spPr/>
    </dgm:pt>
    <dgm:pt modelId="{EC11A4BE-1F49-1A49-B3E4-C6DA3EA8A982}" type="pres">
      <dgm:prSet presAssocID="{9140022F-B449-431D-8A7E-9840A1C215ED}" presName="thickLine" presStyleLbl="alignNode1" presStyleIdx="2" presStyleCnt="3"/>
      <dgm:spPr/>
    </dgm:pt>
    <dgm:pt modelId="{D8B5E976-42A6-8D42-967F-082F9DF772D5}" type="pres">
      <dgm:prSet presAssocID="{9140022F-B449-431D-8A7E-9840A1C215ED}" presName="horz1" presStyleCnt="0"/>
      <dgm:spPr/>
    </dgm:pt>
    <dgm:pt modelId="{E10407AB-38D0-FA41-B1EF-5FEA3AE4DC72}" type="pres">
      <dgm:prSet presAssocID="{9140022F-B449-431D-8A7E-9840A1C215ED}" presName="tx1" presStyleLbl="revTx" presStyleIdx="2" presStyleCnt="3"/>
      <dgm:spPr/>
    </dgm:pt>
    <dgm:pt modelId="{800B3019-83A6-2F42-B760-15391FCFBB6F}" type="pres">
      <dgm:prSet presAssocID="{9140022F-B449-431D-8A7E-9840A1C215ED}" presName="vert1" presStyleCnt="0"/>
      <dgm:spPr/>
    </dgm:pt>
  </dgm:ptLst>
  <dgm:cxnLst>
    <dgm:cxn modelId="{10EF7E12-9FC6-C14F-BBFB-A936D8362A1F}" type="presOf" srcId="{69532F8F-C17B-4A94-B292-2862BD119327}" destId="{8D43EC17-BBC3-F944-8E0E-431B2E04E417}" srcOrd="0" destOrd="0" presId="urn:microsoft.com/office/officeart/2008/layout/LinedList"/>
    <dgm:cxn modelId="{FE092333-197C-4581-AD4C-787069D12D88}" srcId="{C2C3D749-82DD-4D4A-9475-81E2F1EAB6C9}" destId="{69532F8F-C17B-4A94-B292-2862BD119327}" srcOrd="1" destOrd="0" parTransId="{E76CC01F-2191-41D8-9E33-208BBDBFEA3E}" sibTransId="{542EEA14-3B70-4A5F-9942-1C4D5178535A}"/>
    <dgm:cxn modelId="{9E7C0A4F-D82A-5343-AC39-3EFDD6FD3A16}" type="presOf" srcId="{47AAEA50-6374-43C2-B90E-3149A0ECAB3C}" destId="{8B53CF9E-12A7-3247-85AE-B9363093E173}" srcOrd="0" destOrd="0" presId="urn:microsoft.com/office/officeart/2008/layout/LinedList"/>
    <dgm:cxn modelId="{1154F16C-8A0C-470D-A9EB-8930FDDE238D}" srcId="{C2C3D749-82DD-4D4A-9475-81E2F1EAB6C9}" destId="{9140022F-B449-431D-8A7E-9840A1C215ED}" srcOrd="2" destOrd="0" parTransId="{FAB1E82A-8B49-4D41-8B0A-65EE6E14BA93}" sibTransId="{78E1BC80-B28E-430C-8EA6-060355962A34}"/>
    <dgm:cxn modelId="{008E4870-4B11-DE44-9280-29D7DAAFE7D3}" type="presOf" srcId="{C2C3D749-82DD-4D4A-9475-81E2F1EAB6C9}" destId="{F6291A7B-A224-344F-B302-44901A10AEE8}" srcOrd="0" destOrd="0" presId="urn:microsoft.com/office/officeart/2008/layout/LinedList"/>
    <dgm:cxn modelId="{E2B60EED-1442-5043-A0AB-D509172F310E}" type="presOf" srcId="{9140022F-B449-431D-8A7E-9840A1C215ED}" destId="{E10407AB-38D0-FA41-B1EF-5FEA3AE4DC72}" srcOrd="0" destOrd="0" presId="urn:microsoft.com/office/officeart/2008/layout/LinedList"/>
    <dgm:cxn modelId="{77D2B7F4-2A16-40F8-93A8-A32269000313}" srcId="{C2C3D749-82DD-4D4A-9475-81E2F1EAB6C9}" destId="{47AAEA50-6374-43C2-B90E-3149A0ECAB3C}" srcOrd="0" destOrd="0" parTransId="{F1CED2A7-D3D9-4C5D-A9F1-9583F520A7EB}" sibTransId="{DC85CC5C-1811-419A-8C0B-DF1E88A294AF}"/>
    <dgm:cxn modelId="{E07D604F-5DDC-9748-A834-7E565C36DFA0}" type="presParOf" srcId="{F6291A7B-A224-344F-B302-44901A10AEE8}" destId="{01DBBA69-676D-D745-8C25-7DFA089A795D}" srcOrd="0" destOrd="0" presId="urn:microsoft.com/office/officeart/2008/layout/LinedList"/>
    <dgm:cxn modelId="{EE6BE62B-DE05-9C42-8B29-743BCE37FF93}" type="presParOf" srcId="{F6291A7B-A224-344F-B302-44901A10AEE8}" destId="{3B77618F-1979-2445-BD77-EF4565B84784}" srcOrd="1" destOrd="0" presId="urn:microsoft.com/office/officeart/2008/layout/LinedList"/>
    <dgm:cxn modelId="{B9A83587-1B70-4E48-A5AE-9572FB2B1DB5}" type="presParOf" srcId="{3B77618F-1979-2445-BD77-EF4565B84784}" destId="{8B53CF9E-12A7-3247-85AE-B9363093E173}" srcOrd="0" destOrd="0" presId="urn:microsoft.com/office/officeart/2008/layout/LinedList"/>
    <dgm:cxn modelId="{0AE3614E-8326-D746-944B-268BD9A4149A}" type="presParOf" srcId="{3B77618F-1979-2445-BD77-EF4565B84784}" destId="{6A46FBCD-F9BA-1149-8C61-56A1FDF00CFD}" srcOrd="1" destOrd="0" presId="urn:microsoft.com/office/officeart/2008/layout/LinedList"/>
    <dgm:cxn modelId="{4D557C2B-ED0E-6341-BE9A-97EE5200F568}" type="presParOf" srcId="{F6291A7B-A224-344F-B302-44901A10AEE8}" destId="{97AB6CAD-7E85-444A-8C0A-1D5A1F89BFC5}" srcOrd="2" destOrd="0" presId="urn:microsoft.com/office/officeart/2008/layout/LinedList"/>
    <dgm:cxn modelId="{12DE39CC-A6CC-5148-9B24-F75288AAF939}" type="presParOf" srcId="{F6291A7B-A224-344F-B302-44901A10AEE8}" destId="{A577F63B-7336-9947-B216-ACA9A7DFF4ED}" srcOrd="3" destOrd="0" presId="urn:microsoft.com/office/officeart/2008/layout/LinedList"/>
    <dgm:cxn modelId="{AFF21A1E-5AA4-E843-AEFD-C741400BCD04}" type="presParOf" srcId="{A577F63B-7336-9947-B216-ACA9A7DFF4ED}" destId="{8D43EC17-BBC3-F944-8E0E-431B2E04E417}" srcOrd="0" destOrd="0" presId="urn:microsoft.com/office/officeart/2008/layout/LinedList"/>
    <dgm:cxn modelId="{048C22EE-0A1C-6140-961C-DDCE6F5DCE13}" type="presParOf" srcId="{A577F63B-7336-9947-B216-ACA9A7DFF4ED}" destId="{EB861236-F5BF-8F43-AEF3-48DC64107B8F}" srcOrd="1" destOrd="0" presId="urn:microsoft.com/office/officeart/2008/layout/LinedList"/>
    <dgm:cxn modelId="{A3FB42A8-2400-1246-9CC8-B9BB79A36EBD}" type="presParOf" srcId="{F6291A7B-A224-344F-B302-44901A10AEE8}" destId="{EC11A4BE-1F49-1A49-B3E4-C6DA3EA8A982}" srcOrd="4" destOrd="0" presId="urn:microsoft.com/office/officeart/2008/layout/LinedList"/>
    <dgm:cxn modelId="{18791FA7-88C6-9741-968F-44D750795D3F}" type="presParOf" srcId="{F6291A7B-A224-344F-B302-44901A10AEE8}" destId="{D8B5E976-42A6-8D42-967F-082F9DF772D5}" srcOrd="5" destOrd="0" presId="urn:microsoft.com/office/officeart/2008/layout/LinedList"/>
    <dgm:cxn modelId="{FE913D00-1973-AB44-BED8-B7573B21DB9C}" type="presParOf" srcId="{D8B5E976-42A6-8D42-967F-082F9DF772D5}" destId="{E10407AB-38D0-FA41-B1EF-5FEA3AE4DC72}" srcOrd="0" destOrd="0" presId="urn:microsoft.com/office/officeart/2008/layout/LinedList"/>
    <dgm:cxn modelId="{7AD5D23D-288B-6F48-A1B2-8B048C05D7D2}" type="presParOf" srcId="{D8B5E976-42A6-8D42-967F-082F9DF772D5}" destId="{800B3019-83A6-2F42-B760-15391FCFBB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746050-F2C7-415C-80CB-F3CB7EDCDF9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4F54A7C-6C13-4D40-92AE-8C6826F9406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>
              <a:solidFill>
                <a:schemeClr val="bg2"/>
              </a:solidFill>
            </a:rPr>
            <a:t>How to communicate efficiently with mentor, assigning tasks to team members</a:t>
          </a:r>
          <a:endParaRPr lang="en-US" sz="1400" dirty="0">
            <a:solidFill>
              <a:schemeClr val="bg2"/>
            </a:solidFill>
          </a:endParaRPr>
        </a:p>
      </dgm:t>
    </dgm:pt>
    <dgm:pt modelId="{D48C53FB-2DDF-441F-BA79-DD984E07E78F}" type="parTrans" cxnId="{1FA6AA5B-B9F2-429B-8D16-83CEB5351C21}">
      <dgm:prSet/>
      <dgm:spPr/>
      <dgm:t>
        <a:bodyPr/>
        <a:lstStyle/>
        <a:p>
          <a:endParaRPr lang="en-US"/>
        </a:p>
      </dgm:t>
    </dgm:pt>
    <dgm:pt modelId="{A0BA37A2-6418-4B5A-96F7-25F3BD7DA147}" type="sibTrans" cxnId="{1FA6AA5B-B9F2-429B-8D16-83CEB5351C21}">
      <dgm:prSet/>
      <dgm:spPr/>
      <dgm:t>
        <a:bodyPr/>
        <a:lstStyle/>
        <a:p>
          <a:endParaRPr lang="en-US"/>
        </a:p>
      </dgm:t>
    </dgm:pt>
    <dgm:pt modelId="{0B6D25E3-7313-4139-83BD-7D17DBBB4874}" type="pres">
      <dgm:prSet presAssocID="{84746050-F2C7-415C-80CB-F3CB7EDCDF9E}" presName="root" presStyleCnt="0">
        <dgm:presLayoutVars>
          <dgm:dir/>
          <dgm:resizeHandles val="exact"/>
        </dgm:presLayoutVars>
      </dgm:prSet>
      <dgm:spPr/>
    </dgm:pt>
    <dgm:pt modelId="{6AC3E7DB-B9A9-4C7C-B961-B8DE80455B85}" type="pres">
      <dgm:prSet presAssocID="{94F54A7C-6C13-4D40-92AE-8C6826F94066}" presName="compNode" presStyleCnt="0"/>
      <dgm:spPr/>
    </dgm:pt>
    <dgm:pt modelId="{222E2D03-ADEA-44D7-8BE8-35980EDDE311}" type="pres">
      <dgm:prSet presAssocID="{94F54A7C-6C13-4D40-92AE-8C6826F94066}" presName="iconRect" presStyleLbl="node1" presStyleIdx="0" presStyleCnt="1" custScaleX="113716" custScaleY="119151" custLinFactNeighborX="11589" custLinFactNeighborY="-154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EF33AFDC-28B8-49F4-A56A-C63BE97C366B}" type="pres">
      <dgm:prSet presAssocID="{94F54A7C-6C13-4D40-92AE-8C6826F94066}" presName="spaceRect" presStyleCnt="0"/>
      <dgm:spPr/>
    </dgm:pt>
    <dgm:pt modelId="{4FF0FC5B-790E-4F25-852C-0E4AF6BCFBA5}" type="pres">
      <dgm:prSet presAssocID="{94F54A7C-6C13-4D40-92AE-8C6826F94066}" presName="textRect" presStyleLbl="revTx" presStyleIdx="0" presStyleCnt="1" custScaleX="102355" custScaleY="117028" custLinFactNeighborX="2081" custLinFactNeighborY="-78112">
        <dgm:presLayoutVars>
          <dgm:chMax val="1"/>
          <dgm:chPref val="1"/>
        </dgm:presLayoutVars>
      </dgm:prSet>
      <dgm:spPr/>
    </dgm:pt>
  </dgm:ptLst>
  <dgm:cxnLst>
    <dgm:cxn modelId="{5F519352-87CB-432E-B215-4B320D82B0EC}" type="presOf" srcId="{84746050-F2C7-415C-80CB-F3CB7EDCDF9E}" destId="{0B6D25E3-7313-4139-83BD-7D17DBBB4874}" srcOrd="0" destOrd="0" presId="urn:microsoft.com/office/officeart/2018/2/layout/IconLabelList"/>
    <dgm:cxn modelId="{1FA6AA5B-B9F2-429B-8D16-83CEB5351C21}" srcId="{84746050-F2C7-415C-80CB-F3CB7EDCDF9E}" destId="{94F54A7C-6C13-4D40-92AE-8C6826F94066}" srcOrd="0" destOrd="0" parTransId="{D48C53FB-2DDF-441F-BA79-DD984E07E78F}" sibTransId="{A0BA37A2-6418-4B5A-96F7-25F3BD7DA147}"/>
    <dgm:cxn modelId="{CB2C24ED-3710-41B4-8BE4-C852A6C7DA41}" type="presOf" srcId="{94F54A7C-6C13-4D40-92AE-8C6826F94066}" destId="{4FF0FC5B-790E-4F25-852C-0E4AF6BCFBA5}" srcOrd="0" destOrd="0" presId="urn:microsoft.com/office/officeart/2018/2/layout/IconLabelList"/>
    <dgm:cxn modelId="{189198F0-CE7E-49B6-A6AF-738683124C05}" type="presParOf" srcId="{0B6D25E3-7313-4139-83BD-7D17DBBB4874}" destId="{6AC3E7DB-B9A9-4C7C-B961-B8DE80455B85}" srcOrd="0" destOrd="0" presId="urn:microsoft.com/office/officeart/2018/2/layout/IconLabelList"/>
    <dgm:cxn modelId="{A0DD040C-2717-47C6-96B3-C2CDB9BCDE52}" type="presParOf" srcId="{6AC3E7DB-B9A9-4C7C-B961-B8DE80455B85}" destId="{222E2D03-ADEA-44D7-8BE8-35980EDDE311}" srcOrd="0" destOrd="0" presId="urn:microsoft.com/office/officeart/2018/2/layout/IconLabelList"/>
    <dgm:cxn modelId="{96D81681-0897-4E22-AF10-B038CDAC9495}" type="presParOf" srcId="{6AC3E7DB-B9A9-4C7C-B961-B8DE80455B85}" destId="{EF33AFDC-28B8-49F4-A56A-C63BE97C366B}" srcOrd="1" destOrd="0" presId="urn:microsoft.com/office/officeart/2018/2/layout/IconLabelList"/>
    <dgm:cxn modelId="{1154E011-96C5-483A-A6BB-60EB310AB732}" type="presParOf" srcId="{6AC3E7DB-B9A9-4C7C-B961-B8DE80455B85}" destId="{4FF0FC5B-790E-4F25-852C-0E4AF6BCFB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1E32F-CB93-4706-90DA-BA2780407A60}">
      <dsp:nvSpPr>
        <dsp:cNvPr id="0" name=""/>
        <dsp:cNvSpPr/>
      </dsp:nvSpPr>
      <dsp:spPr>
        <a:xfrm>
          <a:off x="0" y="0"/>
          <a:ext cx="5081247" cy="1002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500" kern="1200" dirty="0"/>
            <a:t>Before</a:t>
          </a:r>
        </a:p>
      </dsp:txBody>
      <dsp:txXfrm>
        <a:off x="29372" y="29372"/>
        <a:ext cx="3999121" cy="944080"/>
      </dsp:txXfrm>
    </dsp:sp>
    <dsp:sp modelId="{BD451BF5-19F9-4D44-9BDB-16F72FC4D8D8}">
      <dsp:nvSpPr>
        <dsp:cNvPr id="0" name=""/>
        <dsp:cNvSpPr/>
      </dsp:nvSpPr>
      <dsp:spPr>
        <a:xfrm>
          <a:off x="448345" y="1169961"/>
          <a:ext cx="5081247" cy="1002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500" kern="1200" dirty="0"/>
            <a:t>PROGRESS</a:t>
          </a:r>
        </a:p>
      </dsp:txBody>
      <dsp:txXfrm>
        <a:off x="477717" y="1199333"/>
        <a:ext cx="3922322" cy="944080"/>
      </dsp:txXfrm>
    </dsp:sp>
    <dsp:sp modelId="{B7B992BB-AF31-4718-A55F-12513D1AC0AE}">
      <dsp:nvSpPr>
        <dsp:cNvPr id="0" name=""/>
        <dsp:cNvSpPr/>
      </dsp:nvSpPr>
      <dsp:spPr>
        <a:xfrm>
          <a:off x="896690" y="2339922"/>
          <a:ext cx="5081247" cy="1002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500" kern="1200" dirty="0"/>
            <a:t>AFTER.</a:t>
          </a:r>
        </a:p>
      </dsp:txBody>
      <dsp:txXfrm>
        <a:off x="926062" y="2369294"/>
        <a:ext cx="3922322" cy="944080"/>
      </dsp:txXfrm>
    </dsp:sp>
    <dsp:sp modelId="{EF60BB42-A19F-4A49-8876-5550F5BF2E8B}">
      <dsp:nvSpPr>
        <dsp:cNvPr id="0" name=""/>
        <dsp:cNvSpPr/>
      </dsp:nvSpPr>
      <dsp:spPr>
        <a:xfrm>
          <a:off x="4429411" y="760474"/>
          <a:ext cx="651835" cy="6518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576074" y="760474"/>
        <a:ext cx="358509" cy="490506"/>
      </dsp:txXfrm>
    </dsp:sp>
    <dsp:sp modelId="{39D690A5-C3A6-4A4B-8D8E-29F405CC0C27}">
      <dsp:nvSpPr>
        <dsp:cNvPr id="0" name=""/>
        <dsp:cNvSpPr/>
      </dsp:nvSpPr>
      <dsp:spPr>
        <a:xfrm>
          <a:off x="4877756" y="1923750"/>
          <a:ext cx="651835" cy="6518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024419" y="1923750"/>
        <a:ext cx="358509" cy="490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BBA69-676D-D745-8C25-7DFA089A795D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3CF9E-12A7-3247-85AE-B9363093E173}">
      <dsp:nvSpPr>
        <dsp:cNvPr id="0" name=""/>
        <dsp:cNvSpPr/>
      </dsp:nvSpPr>
      <dsp:spPr>
        <a:xfrm>
          <a:off x="0" y="275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Wildfire news:</a:t>
          </a:r>
        </a:p>
      </dsp:txBody>
      <dsp:txXfrm>
        <a:off x="0" y="2758"/>
        <a:ext cx="6797675" cy="1881464"/>
      </dsp:txXfrm>
    </dsp:sp>
    <dsp:sp modelId="{97AB6CAD-7E85-444A-8C0A-1D5A1F89BFC5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3EC17-BBC3-F944-8E0E-431B2E04E417}">
      <dsp:nvSpPr>
        <dsp:cNvPr id="0" name=""/>
        <dsp:cNvSpPr/>
      </dsp:nvSpPr>
      <dsp:spPr>
        <a:xfrm>
          <a:off x="0" y="1884223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Various data</a:t>
          </a:r>
        </a:p>
      </dsp:txBody>
      <dsp:txXfrm>
        <a:off x="0" y="1884223"/>
        <a:ext cx="6797675" cy="1881464"/>
      </dsp:txXfrm>
    </dsp:sp>
    <dsp:sp modelId="{EC11A4BE-1F49-1A49-B3E4-C6DA3EA8A982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407AB-38D0-FA41-B1EF-5FEA3AE4DC72}">
      <dsp:nvSpPr>
        <dsp:cNvPr id="0" name=""/>
        <dsp:cNvSpPr/>
      </dsp:nvSpPr>
      <dsp:spPr>
        <a:xfrm>
          <a:off x="0" y="376568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Predication?</a:t>
          </a:r>
        </a:p>
      </dsp:txBody>
      <dsp:txXfrm>
        <a:off x="0" y="3765688"/>
        <a:ext cx="6797675" cy="1881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E2D03-ADEA-44D7-8BE8-35980EDDE311}">
      <dsp:nvSpPr>
        <dsp:cNvPr id="0" name=""/>
        <dsp:cNvSpPr/>
      </dsp:nvSpPr>
      <dsp:spPr>
        <a:xfrm>
          <a:off x="1428989" y="0"/>
          <a:ext cx="2210639" cy="23162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0FC5B-790E-4F25-852C-0E4AF6BCFBA5}">
      <dsp:nvSpPr>
        <dsp:cNvPr id="0" name=""/>
        <dsp:cNvSpPr/>
      </dsp:nvSpPr>
      <dsp:spPr>
        <a:xfrm>
          <a:off x="188049" y="2142105"/>
          <a:ext cx="4421736" cy="97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/>
              </a:solidFill>
            </a:rPr>
            <a:t>How to communicate efficiently with mentor, assigning tasks to team members</a:t>
          </a:r>
          <a:endParaRPr lang="en-US" sz="1400" kern="1200" dirty="0">
            <a:solidFill>
              <a:schemeClr val="bg2"/>
            </a:solidFill>
          </a:endParaRPr>
        </a:p>
      </dsp:txBody>
      <dsp:txXfrm>
        <a:off x="188049" y="2142105"/>
        <a:ext cx="4421736" cy="974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7C8EB-2B1D-402A-974D-1905E9F4DC0A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A3926-5601-4832-8EF0-C9FC55CBD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6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A3926-5601-4832-8EF0-C9FC55CBD5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40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A3926-5601-4832-8EF0-C9FC55CBD5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A3926-5601-4832-8EF0-C9FC55CBD5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9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Data collection take significant amount of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Better at Seeking help from libraries to when facing technical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A3926-5601-4832-8EF0-C9FC55CBD5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4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globalnews.ca/news/7014687/cottages-evacuated-manitoba-wildfire-beaver-cree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 err="1"/>
              <a:t>ManitobaWildFire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1868" y="4455621"/>
            <a:ext cx="5195455" cy="615741"/>
          </a:xfrm>
        </p:spPr>
        <p:txBody>
          <a:bodyPr>
            <a:normAutofit/>
          </a:bodyPr>
          <a:lstStyle/>
          <a:p>
            <a:r>
              <a:rPr lang="en-US" dirty="0"/>
              <a:t>			Good guys</a:t>
            </a:r>
          </a:p>
          <a:p>
            <a:endParaRPr lang="en-US" sz="1300" dirty="0"/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6287189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0944F8-B469-4AE8-A556-B6B975F694CF}"/>
              </a:ext>
            </a:extLst>
          </p:cNvPr>
          <p:cNvSpPr txBox="1"/>
          <p:nvPr/>
        </p:nvSpPr>
        <p:spPr>
          <a:xfrm>
            <a:off x="6439295" y="4910496"/>
            <a:ext cx="5271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MENTOR : </a:t>
            </a:r>
            <a:r>
              <a:rPr lang="en-US" sz="1600" dirty="0" err="1"/>
              <a:t>Qiang</a:t>
            </a:r>
            <a:r>
              <a:rPr lang="en-US" sz="1600" dirty="0"/>
              <a:t> Zhang</a:t>
            </a:r>
          </a:p>
          <a:p>
            <a:r>
              <a:rPr lang="en-US" sz="1600" dirty="0"/>
              <a:t>LEADER:   </a:t>
            </a:r>
            <a:r>
              <a:rPr lang="en-US" sz="1600" dirty="0" err="1"/>
              <a:t>Luwei</a:t>
            </a:r>
            <a:r>
              <a:rPr lang="en-US" sz="1600" dirty="0"/>
              <a:t> Lin</a:t>
            </a:r>
          </a:p>
          <a:p>
            <a:r>
              <a:rPr lang="en-US" sz="1600" dirty="0"/>
              <a:t>MEMBER:  </a:t>
            </a:r>
            <a:r>
              <a:rPr lang="en-US" sz="1600" dirty="0" err="1"/>
              <a:t>Haozhi</a:t>
            </a:r>
            <a:r>
              <a:rPr lang="en-US" sz="1600" dirty="0"/>
              <a:t> Wang, Luxiang Lin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86DA-9280-804D-92A1-1F9C266D2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341311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EB670CA-EEDD-1146-827E-BDD954FFBA9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86296" y="3322122"/>
                <a:ext cx="10058400" cy="2189226"/>
              </a:xfrm>
            </p:spPr>
            <p:txBody>
              <a:bodyPr>
                <a:normAutofit fontScale="925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11+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13+…+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𝑎𝑛𝑥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3+…+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𝑎𝑛𝑥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r>
                  <a:rPr lang="en-US" sz="3200" i="1" dirty="0">
                    <a:latin typeface="Cambria Math" panose="02040503050406030204" pitchFamily="18" charset="0"/>
                  </a:rPr>
                  <a:t>….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3+…+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𝑎𝑛𝑥𝑛𝑛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32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EB670CA-EEDD-1146-827E-BDD954FFB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86296" y="3322122"/>
                <a:ext cx="10058400" cy="2189226"/>
              </a:xfrm>
              <a:blipFill>
                <a:blip r:embed="rId2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145973-55EA-6045-8278-563B2022F99C}"/>
                  </a:ext>
                </a:extLst>
              </p:cNvPr>
              <p:cNvSpPr txBox="1"/>
              <p:nvPr/>
            </p:nvSpPr>
            <p:spPr>
              <a:xfrm>
                <a:off x="3348842" y="2598003"/>
                <a:ext cx="46432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145973-55EA-6045-8278-563B2022F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42" y="2598003"/>
                <a:ext cx="464325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AE172E-C61B-3247-9B16-4E7FFE8ED549}"/>
                  </a:ext>
                </a:extLst>
              </p:cNvPr>
              <p:cNvSpPr txBox="1"/>
              <p:nvPr/>
            </p:nvSpPr>
            <p:spPr>
              <a:xfrm>
                <a:off x="1341912" y="2100263"/>
                <a:ext cx="9752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𝑡𝑒𝑚𝑝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𝑟𝑒𝑙𝑎𝑡𝑖𝑣𝑒h𝑢𝑚𝑖𝑑𝑖𝑡𝑦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𝑤𝑖𝑛𝑑𝑠𝑝𝑒𝑒𝑑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𝑟𝑎𝑖𝑛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𝑏𝑢𝑟𝑛𝑒𝑑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AE172E-C61B-3247-9B16-4E7FFE8E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912" y="2100263"/>
                <a:ext cx="9752807" cy="461665"/>
              </a:xfrm>
              <a:prstGeom prst="rect">
                <a:avLst/>
              </a:prstGeom>
              <a:blipFill>
                <a:blip r:embed="rId4"/>
                <a:stretch>
                  <a:fillRect l="-130" r="-3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839FE09-EAAB-2E4C-B070-7FD347CDB334}"/>
              </a:ext>
            </a:extLst>
          </p:cNvPr>
          <p:cNvSpPr txBox="1"/>
          <p:nvPr/>
        </p:nvSpPr>
        <p:spPr>
          <a:xfrm>
            <a:off x="1443038" y="5524965"/>
            <a:ext cx="89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machine find the appropriate A[a1, a2, a3, a4, a5… an] coefficients</a:t>
            </a:r>
          </a:p>
        </p:txBody>
      </p:sp>
    </p:spTree>
    <p:extLst>
      <p:ext uri="{BB962C8B-B14F-4D97-AF65-F5344CB8AC3E}">
        <p14:creationId xmlns:p14="http://schemas.microsoft.com/office/powerpoint/2010/main" val="102255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1570932F-552E-48A1-91B9-C8249131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-3155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C36E0-8C3C-2942-85FC-1D256085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4037610"/>
            <a:ext cx="4390903" cy="13487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Evaluation of Output</a:t>
            </a:r>
          </a:p>
        </p:txBody>
      </p:sp>
    </p:spTree>
    <p:extLst>
      <p:ext uri="{BB962C8B-B14F-4D97-AF65-F5344CB8AC3E}">
        <p14:creationId xmlns:p14="http://schemas.microsoft.com/office/powerpoint/2010/main" val="72104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30983FD-443D-7644-881E-9B48DCEA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" y="-23004"/>
            <a:ext cx="4062976" cy="2908504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0A5ABB1-3DB9-6341-AE95-EC7BA6D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926" y="30853"/>
            <a:ext cx="3904880" cy="2800791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9267FAA-B780-C74E-B8F5-D761134A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806" y="243791"/>
            <a:ext cx="3990111" cy="264170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95709A0-7634-5042-9AFF-430010000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315" y="2990387"/>
            <a:ext cx="4199044" cy="333627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BC9FF50-28FF-004E-B716-AFA2B9E67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508" y="2885500"/>
            <a:ext cx="4062976" cy="32712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04168E6-B8C5-7C43-BB5A-F9074B00C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806" y="3100540"/>
            <a:ext cx="4022204" cy="30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5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C598F-2E01-CB44-B5BD-9AE1661B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33" y="1123527"/>
            <a:ext cx="3399516" cy="4604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A313DE-B02F-9046-B180-FE7F59044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895" y="1573887"/>
            <a:ext cx="3537345" cy="32275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69BC24F-4739-A648-BD7A-9DAAC48CA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720" y="1776497"/>
            <a:ext cx="3517120" cy="36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2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9C80604-EDA3-0843-8A4B-BA1B7D20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35" y="2031275"/>
            <a:ext cx="9675341" cy="1894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4454B-29C9-4ABF-8FC1-892F739CB8D3}"/>
              </a:ext>
            </a:extLst>
          </p:cNvPr>
          <p:cNvSpPr txBox="1"/>
          <p:nvPr/>
        </p:nvSpPr>
        <p:spPr>
          <a:xfrm>
            <a:off x="856211" y="448887"/>
            <a:ext cx="375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ED124-3509-4F25-B6C2-422283967399}"/>
              </a:ext>
            </a:extLst>
          </p:cNvPr>
          <p:cNvSpPr txBox="1"/>
          <p:nvPr/>
        </p:nvSpPr>
        <p:spPr>
          <a:xfrm>
            <a:off x="1263535" y="1263535"/>
            <a:ext cx="522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(</a:t>
            </a:r>
            <a:r>
              <a:rPr lang="en-US" altLang="zh-CN" dirty="0"/>
              <a:t>still in progress)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9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CEC9C-92AF-3B4E-80BC-0282241A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2923" cy="3147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B4EF4-E06A-4146-81BB-7930FADC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26" y="-5778"/>
            <a:ext cx="4287653" cy="2927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59FF47-D032-BF40-BE24-D58E3E3D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573" y="134245"/>
            <a:ext cx="3968427" cy="2927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D47294-E960-3B4A-85C3-0A684AD3D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4347"/>
            <a:ext cx="4392923" cy="2959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04DE0C-E062-6F41-9C7E-EF90D23E8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382" y="3061510"/>
            <a:ext cx="4258038" cy="32036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4123C-BCBC-804C-B085-CB47DCCEF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780" y="3305385"/>
            <a:ext cx="4043220" cy="29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4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2A126-20A6-4050-ACA4-9D2A203C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What we learned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2A911B8-7921-7945-9FEA-E50BE3FE5E84}"/>
              </a:ext>
            </a:extLst>
          </p:cNvPr>
          <p:cNvSpPr txBox="1"/>
          <p:nvPr/>
        </p:nvSpPr>
        <p:spPr>
          <a:xfrm>
            <a:off x="5301798" y="963507"/>
            <a:ext cx="5968181" cy="493885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Data is important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Libraries are import</a:t>
            </a: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 startAt="3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model is important</a:t>
            </a: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 startAt="3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“Stand on the giant”(Research existing models and examples)</a:t>
            </a: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 startAt="3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Teamwork!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44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2A126-20A6-4050-ACA4-9D2A203C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We Learned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7EF923-0900-477F-9895-46DF29642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954071"/>
              </p:ext>
            </p:extLst>
          </p:nvPr>
        </p:nvGraphicFramePr>
        <p:xfrm>
          <a:off x="1096962" y="2098515"/>
          <a:ext cx="4618037" cy="4009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 descr="Beaker">
            <a:extLst>
              <a:ext uri="{FF2B5EF4-FFF2-40B4-BE49-F238E27FC236}">
                <a16:creationId xmlns:a16="http://schemas.microsoft.com/office/drawing/2014/main" id="{224B52E7-312F-44A9-B1F8-613A9114268A}"/>
              </a:ext>
            </a:extLst>
          </p:cNvPr>
          <p:cNvSpPr/>
          <p:nvPr/>
        </p:nvSpPr>
        <p:spPr>
          <a:xfrm>
            <a:off x="7619999" y="1971193"/>
            <a:ext cx="1912723" cy="191272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AEC555-1A6D-4F24-A0E6-8C02A66A941B}"/>
              </a:ext>
            </a:extLst>
          </p:cNvPr>
          <p:cNvGrpSpPr/>
          <p:nvPr/>
        </p:nvGrpSpPr>
        <p:grpSpPr>
          <a:xfrm>
            <a:off x="6400723" y="4240620"/>
            <a:ext cx="4320000" cy="1130239"/>
            <a:chOff x="5407199" y="2329952"/>
            <a:chExt cx="4320000" cy="11302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44D25F-1899-4DAF-8E58-C23C6DFCBE80}"/>
                </a:ext>
              </a:extLst>
            </p:cNvPr>
            <p:cNvSpPr/>
            <p:nvPr/>
          </p:nvSpPr>
          <p:spPr>
            <a:xfrm>
              <a:off x="5407199" y="2740191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C1F6CC-6E15-4DDA-B3BD-227D59F5AF69}"/>
                </a:ext>
              </a:extLst>
            </p:cNvPr>
            <p:cNvSpPr txBox="1"/>
            <p:nvPr/>
          </p:nvSpPr>
          <p:spPr>
            <a:xfrm>
              <a:off x="5407199" y="2329952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solidFill>
                    <a:schemeClr val="bg2"/>
                  </a:solidFill>
                </a:rPr>
                <a:t>New insights into machine learning through this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0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F850-158A-4141-ADD5-1BC42E44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17EBF-C4E1-4C22-9EE5-CEE808AD7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A38C-2DCC-4297-AED2-CEC87F6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CAC1F-01C3-45F5-8AFF-D18AB518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WILD-FIRE PERDICT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5300DA-A707-4282-BB27-09E156D74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10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506166"/>
              </p:ext>
            </p:extLst>
          </p:nvPr>
        </p:nvGraphicFramePr>
        <p:xfrm>
          <a:off x="1097279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CCEA2-5CCC-4FB1-B428-2BA2B4AE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altLang="zh-CN" sz="3600">
                <a:solidFill>
                  <a:schemeClr val="bg1"/>
                </a:solidFill>
              </a:rPr>
              <a:t>Before</a:t>
            </a:r>
            <a:r>
              <a:rPr lang="en-US" sz="3600">
                <a:solidFill>
                  <a:schemeClr val="bg1"/>
                </a:solidFill>
              </a:rPr>
              <a:t>.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EEFD32A-DF11-485F-AFBE-3B90026D4D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43588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6910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E5847-8ABF-C64E-AC62-A20531BEB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6" y="0"/>
            <a:ext cx="6442877" cy="5719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D9CE61-FA80-284F-B696-D85AD2236AB6}"/>
              </a:ext>
            </a:extLst>
          </p:cNvPr>
          <p:cNvSpPr txBox="1"/>
          <p:nvPr/>
        </p:nvSpPr>
        <p:spPr>
          <a:xfrm flipH="1">
            <a:off x="282632" y="5719157"/>
            <a:ext cx="581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https://globalnews.ca/news/7014687/cottages-evacuated-manitoba-wildfire-beaver-creek/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6582F-6803-1540-959D-2126F58CC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631" y="0"/>
            <a:ext cx="6442878" cy="63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73FB4-445C-4ADF-9A4F-53912D81656D}"/>
              </a:ext>
            </a:extLst>
          </p:cNvPr>
          <p:cNvSpPr txBox="1"/>
          <p:nvPr/>
        </p:nvSpPr>
        <p:spPr>
          <a:xfrm>
            <a:off x="484814" y="640080"/>
            <a:ext cx="3659246" cy="2850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we can predicate?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Empty speech bubbles">
            <a:extLst>
              <a:ext uri="{FF2B5EF4-FFF2-40B4-BE49-F238E27FC236}">
                <a16:creationId xmlns:a16="http://schemas.microsoft.com/office/drawing/2014/main" id="{2B49F848-41CC-4337-BE3A-62AC0A0D5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1" r="8976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1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73FB4-445C-4ADF-9A4F-53912D81656D}"/>
              </a:ext>
            </a:extLst>
          </p:cNvPr>
          <p:cNvSpPr txBox="1"/>
          <p:nvPr/>
        </p:nvSpPr>
        <p:spPr>
          <a:xfrm>
            <a:off x="5172074" y="286603"/>
            <a:ext cx="5983605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pic>
        <p:nvPicPr>
          <p:cNvPr id="32" name="Picture 15" descr="Graph">
            <a:extLst>
              <a:ext uri="{FF2B5EF4-FFF2-40B4-BE49-F238E27FC236}">
                <a16:creationId xmlns:a16="http://schemas.microsoft.com/office/drawing/2014/main" id="{C7A4D781-DA4A-45A1-86B9-C03672BF6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6" r="33272" b="-1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33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4513B2-D83D-B84E-9802-64752F9609D9}"/>
              </a:ext>
            </a:extLst>
          </p:cNvPr>
          <p:cNvSpPr txBox="1"/>
          <p:nvPr/>
        </p:nvSpPr>
        <p:spPr>
          <a:xfrm>
            <a:off x="5172074" y="2108201"/>
            <a:ext cx="5983606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  <a:buChar char="v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aggregation from different sources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 Data crawling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666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A3CFCE-056B-D94F-A40D-BE33B9E7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463" y="-1"/>
            <a:ext cx="6011393" cy="6351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B4C4E-C0E5-469F-AFE7-15353EDA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6180463" cy="62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E28EF-A00B-7946-AF6C-B1595B3A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3028-ABD4-4BF6-9768-4987C688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In</a:t>
            </a:r>
            <a:br>
              <a:rPr lang="en-US" dirty="0"/>
            </a:b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8740-26EF-4912-95A4-3F8788DA1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43" y="739220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 Model problems in mathematical ways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zh-CN" dirty="0"/>
              <a:t> How formulate the predication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Choose the right model.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zh-CN" dirty="0"/>
              <a:t> How to evaluate model performance</a:t>
            </a:r>
            <a:endParaRPr lang="zh-CN" alt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0645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{32686BA0-5C62-4FCE-B916-7C68F426877E}tf11437505_win32</Template>
  <TotalTime>401</TotalTime>
  <Words>281</Words>
  <Application>Microsoft Macintosh PowerPoint</Application>
  <PresentationFormat>Widescreen</PresentationFormat>
  <Paragraphs>52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Georgia Pro Cond Light</vt:lpstr>
      <vt:lpstr>Speak Pro</vt:lpstr>
      <vt:lpstr>Wingdings</vt:lpstr>
      <vt:lpstr>RetrospectVTI</vt:lpstr>
      <vt:lpstr>ManitobaWildFire Prediction</vt:lpstr>
      <vt:lpstr>WILD-FIRE PERDICT</vt:lpstr>
      <vt:lpstr>Before.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</vt:lpstr>
      <vt:lpstr>Modeling</vt:lpstr>
      <vt:lpstr>Evaluation of Output</vt:lpstr>
      <vt:lpstr>PowerPoint Presentation</vt:lpstr>
      <vt:lpstr>PowerPoint Presentation</vt:lpstr>
      <vt:lpstr>PowerPoint Presentation</vt:lpstr>
      <vt:lpstr>PowerPoint Presentation</vt:lpstr>
      <vt:lpstr>What we learned </vt:lpstr>
      <vt:lpstr>What We Learned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ManitobaWildFire Prediction</dc:title>
  <dc:creator>Luxiang Lin</dc:creator>
  <cp:lastModifiedBy>Luwei Lin</cp:lastModifiedBy>
  <cp:revision>23</cp:revision>
  <dcterms:created xsi:type="dcterms:W3CDTF">2021-11-21T20:13:27Z</dcterms:created>
  <dcterms:modified xsi:type="dcterms:W3CDTF">2021-11-28T03:27:47Z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